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is-I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598" autoAdjust="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7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F850D-090F-4E38-9211-5311C563C83F}" type="datetimeFigureOut">
              <a:rPr lang="is-IS" smtClean="0"/>
              <a:pPr/>
              <a:t>23.4.2015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155AD-8550-45AB-A3C5-EF371E8A6CAB}" type="slidenum">
              <a:rPr lang="is-IS" smtClean="0"/>
              <a:pPr/>
              <a:t>‹#›</a:t>
            </a:fld>
            <a:endParaRPr lang="is-I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s-I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is-IS" dirty="0" smtClean="0"/>
              <a:t>Keppnistímbilið 2015</a:t>
            </a:r>
            <a:endParaRPr lang="is-I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628800"/>
            <a:ext cx="7776864" cy="1296144"/>
          </a:xfrm>
        </p:spPr>
        <p:txBody>
          <a:bodyPr/>
          <a:lstStyle/>
          <a:p>
            <a:r>
              <a:rPr lang="is-IS" dirty="0" smtClean="0"/>
              <a:t>Upplýsingarfundur fyrir keppendur.</a:t>
            </a:r>
          </a:p>
          <a:p>
            <a:endParaRPr lang="is-IS" dirty="0"/>
          </a:p>
        </p:txBody>
      </p:sp>
      <p:pic>
        <p:nvPicPr>
          <p:cNvPr id="5" name="Picture 4" descr="7290198612_34483a5ec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420888"/>
            <a:ext cx="5112568" cy="41354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Keppnisgjöld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Til að skráning sé gild þarf að greiða keppnisgjöld fyrir lok skráningarfrests.</a:t>
            </a:r>
          </a:p>
          <a:p>
            <a:r>
              <a:rPr lang="is-IS" dirty="0" smtClean="0"/>
              <a:t>Þetta er gert til að auðvelda vinnu við keppnina og minnka líkur á að fólk sem skráir sig mæti ekki.</a:t>
            </a:r>
          </a:p>
          <a:p>
            <a:r>
              <a:rPr lang="is-IS" dirty="0" smtClean="0"/>
              <a:t>Vefverslun KK tekur bæði við kredit og debit kortum. Einnig er hægt að millifæra keppnisgjöld á bankareikning klúbbsins.</a:t>
            </a: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dirty="0" smtClean="0"/>
              <a:t>Keppnisskírteini AKÍS / MSÍ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Keppnisskírteini MSÍ verða óbreytt, keppendur borga 1000 kr. til MSÍ fyrir hverja keppni.</a:t>
            </a:r>
          </a:p>
          <a:p>
            <a:r>
              <a:rPr lang="is-IS" dirty="0" smtClean="0"/>
              <a:t>Keppnisskírteini AKÍS kosta 2000 kr. fyrir hverja keppni.</a:t>
            </a:r>
          </a:p>
          <a:p>
            <a:r>
              <a:rPr lang="is-IS" dirty="0" smtClean="0"/>
              <a:t>Kvartmíluklúbburinn innheimtir skírteinin fyrir AKÍS og MSÍ með keppnisgjöldum.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Breyting á skráningu  og skoðun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Skráning við mætingu keppanda inn á keppnissvæðið fer fram í nýju stjórnstöðinni, allir keppendur þurfa að koma þar við og fá skoðunarblað og aðrar upplýsingar.</a:t>
            </a:r>
          </a:p>
          <a:p>
            <a:r>
              <a:rPr lang="is-IS" dirty="0" smtClean="0"/>
              <a:t>Skoðunarblöð fyrir hvern bíl verður geymd í sér möppu.</a:t>
            </a:r>
          </a:p>
          <a:p>
            <a:r>
              <a:rPr lang="is-IS" dirty="0" smtClean="0"/>
              <a:t>Keppendur fá afrit af skoðunarskýrslu ef einhverjar athugasemdir verða gerðar.</a:t>
            </a: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Skoðun keppnistækja á keppnisstað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s-IS" dirty="0" smtClean="0"/>
              <a:t>Almenna reglan verður að keppnistæki fer ekki niður í pitt fyrr en það er búið að skrá keppanda inn á svæðið og skoða tækið</a:t>
            </a:r>
          </a:p>
          <a:p>
            <a:r>
              <a:rPr lang="is-IS" dirty="0" smtClean="0"/>
              <a:t>OF tæki verða skoðuð niður í pitt, en þurfa að skrá sig inn á svæðið áður en farið er niður í pitt.</a:t>
            </a:r>
          </a:p>
          <a:p>
            <a:r>
              <a:rPr lang="is-IS" dirty="0" smtClean="0"/>
              <a:t>Keppendur staðfesti á sama tíma hvaða öryggisbúnaður er til staðar á/í ökutækinu með sérstöku eyðublaði.</a:t>
            </a: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Skyldur keppenda á keppnisstað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Mikilvægt er til að auðvelda starfsfólki keppninnar að keppendur séu við keppnistæki sín á meðan keppni stendur.</a:t>
            </a:r>
          </a:p>
          <a:p>
            <a:r>
              <a:rPr lang="is-IS" dirty="0" smtClean="0"/>
              <a:t>Keppendur hlýði leiðbeiningum starfsfólks</a:t>
            </a:r>
          </a:p>
          <a:p>
            <a:r>
              <a:rPr lang="is-IS" dirty="0" smtClean="0"/>
              <a:t>Bannað er að gangsetja keppnistæki án þess að einhver sé undir stýri</a:t>
            </a:r>
          </a:p>
          <a:p>
            <a:r>
              <a:rPr lang="is-IS" dirty="0" smtClean="0"/>
              <a:t>Muna að ganga snyrtilega um svæðið okkar</a:t>
            </a:r>
          </a:p>
          <a:p>
            <a:endParaRPr lang="is-I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Tíma-„miðar“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s-IS" dirty="0" smtClean="0"/>
              <a:t>Kvartmíluklúbburinn er að ljúka við að setja upp 1320GO tímakerfið </a:t>
            </a:r>
          </a:p>
          <a:p>
            <a:r>
              <a:rPr lang="is-IS" dirty="0" smtClean="0"/>
              <a:t>Tímar sjást strax í farsímum og spjaldtölvum.</a:t>
            </a:r>
          </a:p>
          <a:p>
            <a:r>
              <a:rPr lang="is-IS" dirty="0" smtClean="0"/>
              <a:t>Hægt að fylgjast með í tölvunni heima meðan á keppni stendur</a:t>
            </a:r>
          </a:p>
          <a:p>
            <a:r>
              <a:rPr lang="is-IS" dirty="0" smtClean="0"/>
              <a:t>Gagnagrunnar fyrir keppni vistast sjálfkrafa á netið og eru aðgengilegir</a:t>
            </a:r>
          </a:p>
          <a:p>
            <a:r>
              <a:rPr lang="is-IS" dirty="0" smtClean="0"/>
              <a:t>Keppandi fær númer sem tækið heldur milli ára</a:t>
            </a: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Tímatökur 2015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Til að fullnýta möguleika 1320GO verða gerðar breytingar á tímatökukeyrslu</a:t>
            </a:r>
          </a:p>
          <a:p>
            <a:r>
              <a:rPr lang="is-IS" dirty="0" smtClean="0"/>
              <a:t>Flokkar verða að keyra saman</a:t>
            </a:r>
          </a:p>
          <a:p>
            <a:r>
              <a:rPr lang="is-IS" dirty="0" smtClean="0"/>
              <a:t>Ef keppendur mæta ekki í tímtökuferð þá fellur hún niður.</a:t>
            </a:r>
          </a:p>
          <a:p>
            <a:r>
              <a:rPr lang="is-IS" dirty="0" smtClean="0"/>
              <a:t>Keyrðar verða þrjár tímatökuferðir</a:t>
            </a: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Pittur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Ætlunin er að taka aftur upp kerfi þar sem hver flokkur hefur sitt svæði í pittinum.</a:t>
            </a:r>
          </a:p>
          <a:p>
            <a:r>
              <a:rPr lang="is-IS" dirty="0" smtClean="0"/>
              <a:t>Mikilvægt að keppendur virði það og séu þar sem þeim er sagt að vera!</a:t>
            </a:r>
          </a:p>
          <a:p>
            <a:r>
              <a:rPr lang="is-IS" dirty="0" smtClean="0"/>
              <a:t>Pittur verður lokaður fyrir utanaðkomandi umferð</a:t>
            </a:r>
          </a:p>
          <a:p>
            <a:r>
              <a:rPr lang="is-IS" dirty="0" smtClean="0"/>
              <a:t>Eingöngu keppnistæki og aðstoðarökutæki verða leyfð í pittinum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Umferð yfir brautina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Meðan keyrsla er í gangi á brautinni verður öllum nema starfsfólki bannað að fara á og yfir brautina.</a:t>
            </a:r>
          </a:p>
          <a:p>
            <a:r>
              <a:rPr lang="is-IS" dirty="0" smtClean="0"/>
              <a:t>Ný gönguleið verður á bakvið nýju stjórnstöðina.</a:t>
            </a:r>
          </a:p>
          <a:p>
            <a:r>
              <a:rPr lang="is-IS" dirty="0" smtClean="0"/>
              <a:t>Keppendur eiga ekki að fara gangandi inn á brautina á meðan keyrslu stendur nema með leyfi starfsfólks.</a:t>
            </a: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Skráningar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Allar skráningar fara fram á netinu.</a:t>
            </a:r>
          </a:p>
          <a:p>
            <a:r>
              <a:rPr lang="is-IS" dirty="0" smtClean="0"/>
              <a:t>Notum Google-form sem þarf að fylla út.</a:t>
            </a:r>
          </a:p>
          <a:p>
            <a:r>
              <a:rPr lang="is-IS" dirty="0" smtClean="0"/>
              <a:t>Mikilvægt að keppendur fylli allt rétt út, það minnkar vinnu hjá starfsfólki</a:t>
            </a:r>
          </a:p>
          <a:p>
            <a:r>
              <a:rPr lang="is-IS" dirty="0" smtClean="0"/>
              <a:t>Skráningu lýkur alltaf á miðvikudegi kl. 22:00 í vikunni fyrir keppni</a:t>
            </a:r>
          </a:p>
          <a:p>
            <a:pPr>
              <a:buNone/>
            </a:pP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Öryggismál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Keppendur eiga að fylgjast með hvaða búnað þeir eiga að hafa miðað við tímann sem þeir eru að fara.</a:t>
            </a:r>
          </a:p>
          <a:p>
            <a:r>
              <a:rPr lang="is-IS" dirty="0" smtClean="0"/>
              <a:t>Í sumar verða keppendur látnir fylla út blað  sem tilgreinir hvaða búnaður er í keppnistækjum þeirra.</a:t>
            </a:r>
          </a:p>
          <a:p>
            <a:r>
              <a:rPr lang="is-IS" dirty="0" smtClean="0"/>
              <a:t>Skoðunarmaður getur ekki skoðað hvert einasta atriði hjá öllum.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Hringakstur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s-IS" dirty="0" smtClean="0"/>
              <a:t>Ný hringakstursbraut klúbbsins verður um 1700m í sumar</a:t>
            </a:r>
          </a:p>
          <a:p>
            <a:r>
              <a:rPr lang="is-IS" dirty="0" smtClean="0"/>
              <a:t>Sumarið verður nýtt í að læra á brautina og skoða hvar þarf að bæta við/breyta öryggissvæðum</a:t>
            </a:r>
          </a:p>
          <a:p>
            <a:r>
              <a:rPr lang="is-IS" dirty="0" smtClean="0"/>
              <a:t>Stefnt er á að halda brautardaga í sumar.</a:t>
            </a:r>
          </a:p>
          <a:p>
            <a:r>
              <a:rPr lang="is-IS" dirty="0" smtClean="0"/>
              <a:t>Reglur fyrir keppnir verða mótaðar í sumar</a:t>
            </a:r>
          </a:p>
          <a:p>
            <a:r>
              <a:rPr lang="is-IS" dirty="0" smtClean="0"/>
              <a:t>Stefnt er á að halda námskeið um brautarakstur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s-IS" sz="4800" dirty="0" smtClean="0"/>
              <a:t>Hvað getum við keyrt á svæðinu</a:t>
            </a:r>
            <a:endParaRPr lang="is-I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Autofit/>
          </a:bodyPr>
          <a:lstStyle/>
          <a:p>
            <a:pPr algn="ctr"/>
            <a:r>
              <a:rPr lang="is-IS" sz="4000" dirty="0" smtClean="0"/>
              <a:t>Kvartmílu</a:t>
            </a:r>
          </a:p>
          <a:p>
            <a:pPr algn="ctr"/>
            <a:r>
              <a:rPr lang="is-IS" sz="4000" dirty="0" smtClean="0"/>
              <a:t>Hringakstur (Road race)</a:t>
            </a:r>
            <a:endParaRPr lang="is-IS" sz="4000" dirty="0" smtClean="0"/>
          </a:p>
          <a:p>
            <a:pPr algn="ctr"/>
            <a:r>
              <a:rPr lang="is-IS" sz="4000" dirty="0" smtClean="0"/>
              <a:t>AutoX</a:t>
            </a:r>
          </a:p>
          <a:p>
            <a:pPr algn="ctr"/>
            <a:r>
              <a:rPr lang="is-IS" sz="4000" dirty="0" smtClean="0"/>
              <a:t>Drift</a:t>
            </a:r>
          </a:p>
          <a:p>
            <a:pPr algn="ctr"/>
            <a:r>
              <a:rPr lang="is-IS" sz="4000" dirty="0" smtClean="0"/>
              <a:t>Gokart</a:t>
            </a:r>
          </a:p>
          <a:p>
            <a:pPr algn="ctr"/>
            <a:r>
              <a:rPr lang="is-IS" sz="4000" dirty="0" smtClean="0"/>
              <a:t>Fleira?</a:t>
            </a:r>
            <a:endParaRPr lang="is-IS" sz="4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Fireforce fimmtudaginn 4 júní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Stefnt </a:t>
            </a:r>
            <a:r>
              <a:rPr lang="is-IS" dirty="0" smtClean="0"/>
              <a:t>er að 3 </a:t>
            </a:r>
            <a:r>
              <a:rPr lang="is-IS" dirty="0" smtClean="0"/>
              <a:t>klst. </a:t>
            </a:r>
            <a:r>
              <a:rPr lang="is-IS" dirty="0" smtClean="0"/>
              <a:t>event á brautinni í kringum bílinn</a:t>
            </a:r>
          </a:p>
          <a:p>
            <a:r>
              <a:rPr lang="is-IS" dirty="0" smtClean="0"/>
              <a:t>KK vantar bíla til að keyra líka,  langar þig að vera með?</a:t>
            </a:r>
          </a:p>
          <a:p>
            <a:r>
              <a:rPr lang="is-IS" dirty="0" smtClean="0"/>
              <a:t>Stefnt </a:t>
            </a:r>
            <a:r>
              <a:rPr lang="is-IS" dirty="0" smtClean="0"/>
              <a:t>á að vera með tónlist, bíla og </a:t>
            </a:r>
            <a:r>
              <a:rPr lang="is-IS" dirty="0" smtClean="0"/>
              <a:t>fleira </a:t>
            </a:r>
            <a:r>
              <a:rPr lang="is-IS" dirty="0" smtClean="0"/>
              <a:t>til að gera stemmingu</a:t>
            </a:r>
          </a:p>
          <a:p>
            <a:pPr>
              <a:buNone/>
            </a:pPr>
            <a:endParaRPr lang="is-I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r>
              <a:rPr lang="is-IS" sz="9600" dirty="0" smtClean="0"/>
              <a:t>Spurningar?</a:t>
            </a:r>
            <a:endParaRPr lang="is-IS" sz="9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40969"/>
            <a:ext cx="8229600" cy="1296144"/>
          </a:xfrm>
        </p:spPr>
        <p:txBody>
          <a:bodyPr>
            <a:normAutofit/>
          </a:bodyPr>
          <a:lstStyle/>
          <a:p>
            <a:pPr algn="ctr"/>
            <a:r>
              <a:rPr lang="is-IS" sz="6000" dirty="0" smtClean="0"/>
              <a:t>Nú er komið að ykkur!</a:t>
            </a:r>
            <a:endParaRPr lang="is-IS" sz="6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s-IS" sz="8000" dirty="0" smtClean="0"/>
              <a:t>Takk fyrir komuna</a:t>
            </a:r>
            <a:endParaRPr lang="is-IS" sz="8000" dirty="0"/>
          </a:p>
        </p:txBody>
      </p:sp>
      <p:pic>
        <p:nvPicPr>
          <p:cNvPr id="5" name="Content Placeholder 4" descr="Untitl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15656"/>
            <a:ext cx="7488832" cy="5194956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655</Words>
  <Application>Microsoft Office PowerPoint</Application>
  <PresentationFormat>On-screen Show (4:3)</PresentationFormat>
  <Paragraphs>72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Keppnistímbilið 2015</vt:lpstr>
      <vt:lpstr>Keppnisgjöld</vt:lpstr>
      <vt:lpstr>Keppnisskírteini AKÍS / MSÍ</vt:lpstr>
      <vt:lpstr>Breyting á skráningu  og skoðun</vt:lpstr>
      <vt:lpstr>Skoðun keppnistækja á keppnisstað</vt:lpstr>
      <vt:lpstr>Skyldur keppenda á keppnisstað</vt:lpstr>
      <vt:lpstr>Tíma-„miðar“</vt:lpstr>
      <vt:lpstr>Tímatökur 2015</vt:lpstr>
      <vt:lpstr>Pittur</vt:lpstr>
      <vt:lpstr>Umferð yfir brautina</vt:lpstr>
      <vt:lpstr>Skráningar</vt:lpstr>
      <vt:lpstr>Öryggismál</vt:lpstr>
      <vt:lpstr>Hringakstur</vt:lpstr>
      <vt:lpstr>Hvað getum við keyrt á svæðinu</vt:lpstr>
      <vt:lpstr>Fireforce fimmtudaginn 4 júní</vt:lpstr>
      <vt:lpstr>Spurningar?</vt:lpstr>
      <vt:lpstr>Takk fyrir komuna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Keppnistímbilið 2015</dc:title>
  <dc:creator>Jón Bjarni</dc:creator>
  <cp:lastModifiedBy>Jón Bjarni</cp:lastModifiedBy>
  <cp:revision>37</cp:revision>
  <dcterms:created xsi:type="dcterms:W3CDTF">2015-04-19T18:51:23Z</dcterms:created>
  <dcterms:modified xsi:type="dcterms:W3CDTF">2015-04-23T16:01:20Z</dcterms:modified>
</cp:coreProperties>
</file>